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242E-0628-4362-903A-4686CBEEF27F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B282-5958-4EFA-B93D-E46D0C1BC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29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0242E-0628-4362-903A-4686CBEEF27F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3B282-5958-4EFA-B93D-E46D0C1BC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52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РАЙОННЫЙ МОНИТОРИНГ </a:t>
            </a:r>
            <a:br>
              <a:rPr lang="ru-RU" sz="27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МАТЕМАТИКЕ</a:t>
            </a:r>
            <a:r>
              <a:rPr lang="ru-RU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среди учащихся 11 классов</a:t>
            </a:r>
            <a:br>
              <a:rPr lang="ru-RU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07.10.21</a:t>
            </a:r>
            <a:br>
              <a:rPr lang="ru-RU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16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1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СВОДНАЯ ТАБЛИЦА РЕЗУЛЬТАТОВ РАЙОННОГО МОНИТОРИНГА </a:t>
            </a:r>
            <a:br>
              <a:rPr lang="ru-RU" sz="20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математике среди учащихся 11 классов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8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smtClean="0">
                <a:solidFill>
                  <a:srgbClr val="FF0000"/>
                </a:solidFill>
              </a:rPr>
              <a:t>СВОДНАЯ ТАБЛИЦА РЕЗУЛЬТАТОВ РАЙОННОГО МОНИТОРИНГА по </a:t>
            </a:r>
            <a:r>
              <a:rPr lang="ru-RU" sz="2200" b="1" smtClean="0">
                <a:solidFill>
                  <a:srgbClr val="FF0000"/>
                </a:solidFill>
              </a:rPr>
              <a:t>профильной математике </a:t>
            </a:r>
            <a:r>
              <a:rPr lang="ru-RU" sz="2200" smtClean="0">
                <a:solidFill>
                  <a:srgbClr val="FF0000"/>
                </a:solidFill>
              </a:rPr>
              <a:t>среди учащихся 11 классов. </a:t>
            </a:r>
            <a:r>
              <a:rPr lang="ru-RU" sz="2200" b="1" smtClean="0">
                <a:solidFill>
                  <a:srgbClr val="FF0000"/>
                </a:solidFill>
              </a:rPr>
              <a:t>07.10.21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7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smtClean="0">
                <a:solidFill>
                  <a:srgbClr val="FF0000"/>
                </a:solidFill>
              </a:rPr>
              <a:t>СВОДНАЯ ТАБЛИЦА РЕЗУЛЬТАТОВ РАЙОННОГО МОНИТОРИНГА по </a:t>
            </a:r>
            <a:r>
              <a:rPr lang="ru-RU" sz="2200" b="1" smtClean="0">
                <a:solidFill>
                  <a:srgbClr val="FF0000"/>
                </a:solidFill>
              </a:rPr>
              <a:t>базовой математике </a:t>
            </a:r>
            <a:r>
              <a:rPr lang="ru-RU" sz="2200" smtClean="0">
                <a:solidFill>
                  <a:srgbClr val="FF0000"/>
                </a:solidFill>
              </a:rPr>
              <a:t>среди учащихся 11 классов. </a:t>
            </a:r>
            <a:r>
              <a:rPr lang="ru-RU" sz="2200" b="1" smtClean="0">
                <a:solidFill>
                  <a:srgbClr val="FF0000"/>
                </a:solidFill>
              </a:rPr>
              <a:t>07.10.21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76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smtClean="0">
                <a:solidFill>
                  <a:srgbClr val="FF0000"/>
                </a:solidFill>
              </a:rPr>
              <a:t>СВОДНАЯ ТАБЛИЦА РЕЗУЛЬТАТОВ РАЙОННОГО МОНИТОРИНГА </a:t>
            </a:r>
            <a:br>
              <a:rPr lang="ru-RU" sz="2200" smtClean="0">
                <a:solidFill>
                  <a:srgbClr val="FF0000"/>
                </a:solidFill>
              </a:rPr>
            </a:br>
            <a:r>
              <a:rPr lang="ru-RU" sz="2200" b="1" smtClean="0">
                <a:solidFill>
                  <a:srgbClr val="FF0000"/>
                </a:solidFill>
              </a:rPr>
              <a:t>по</a:t>
            </a:r>
            <a:r>
              <a:rPr lang="ru-RU" sz="2200" smtClean="0">
                <a:solidFill>
                  <a:srgbClr val="FF0000"/>
                </a:solidFill>
              </a:rPr>
              <a:t> </a:t>
            </a:r>
            <a:r>
              <a:rPr lang="ru-RU" sz="2200" b="1" smtClean="0">
                <a:solidFill>
                  <a:srgbClr val="FF0000"/>
                </a:solidFill>
              </a:rPr>
              <a:t>базовой математике </a:t>
            </a:r>
            <a:r>
              <a:rPr lang="ru-RU" sz="2200" smtClean="0">
                <a:solidFill>
                  <a:srgbClr val="FF0000"/>
                </a:solidFill>
              </a:rPr>
              <a:t>среди учащихся 11 классов. 07.10.21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3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6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77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smtClean="0">
                <a:solidFill>
                  <a:srgbClr val="FF0000"/>
                </a:solidFill>
              </a:rPr>
              <a:t>СВОДНАЯ ТАБЛИЦА РЕЗУЛЬТАТОВ РАЙОННОГО МОНИТОРИНГА </a:t>
            </a:r>
            <a:br>
              <a:rPr lang="ru-RU" sz="2200" smtClean="0">
                <a:solidFill>
                  <a:srgbClr val="FF0000"/>
                </a:solidFill>
              </a:rPr>
            </a:br>
            <a:r>
              <a:rPr lang="ru-RU" sz="2200" b="1" smtClean="0">
                <a:solidFill>
                  <a:srgbClr val="FF0000"/>
                </a:solidFill>
              </a:rPr>
              <a:t>по</a:t>
            </a:r>
            <a:r>
              <a:rPr lang="ru-RU" sz="2200" smtClean="0">
                <a:solidFill>
                  <a:srgbClr val="FF0000"/>
                </a:solidFill>
              </a:rPr>
              <a:t> </a:t>
            </a:r>
            <a:r>
              <a:rPr lang="ru-RU" sz="2200" b="1" smtClean="0">
                <a:solidFill>
                  <a:srgbClr val="FF0000"/>
                </a:solidFill>
              </a:rPr>
              <a:t>профильной математике </a:t>
            </a:r>
            <a:r>
              <a:rPr lang="ru-RU" sz="2200" smtClean="0">
                <a:solidFill>
                  <a:srgbClr val="FF0000"/>
                </a:solidFill>
              </a:rPr>
              <a:t>среди учащихся 11 классов. 07.10.21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37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627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РАЙОННЫЙ МОНИТОРИНГ  ПО МАТЕМАТИКЕ среди учащихся 11 классов 07.10.21  </vt:lpstr>
      <vt:lpstr>СВОДНАЯ ТАБЛИЦА РЕЗУЛЬТАТОВ РАЙОННОГО МОНИТОРИНГА  по математике среди учащихся 11 классов </vt:lpstr>
      <vt:lpstr>СВОДНАЯ ТАБЛИЦА РЕЗУЛЬТАТОВ РАЙОННОГО МОНИТОРИНГА по профильной математике среди учащихся 11 классов. 07.10.21 </vt:lpstr>
      <vt:lpstr>СВОДНАЯ ТАБЛИЦА РЕЗУЛЬТАТОВ РАЙОННОГО МОНИТОРИНГА по базовой математике среди учащихся 11 классов. 07.10.21 </vt:lpstr>
      <vt:lpstr>СВОДНАЯ ТАБЛИЦА РЕЗУЛЬТАТОВ РАЙОННОГО МОНИТОРИНГА  по базовой математике среди учащихся 11 классов. 07.10.21 </vt:lpstr>
      <vt:lpstr>Презентация PowerPoint</vt:lpstr>
      <vt:lpstr>Презентация PowerPoint</vt:lpstr>
      <vt:lpstr>СВОДНАЯ ТАБЛИЦА РЕЗУЛЬТАТОВ РАЙОННОГО МОНИТОРИНГА  по профильной математике среди учащихся 11 классов. 07.10.21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РАЙОННЫЙ МОНИТОРИНГ  ПО МАТЕМАТИКЕ среди учащихся 11 классов 07.10.21  </dc:title>
  <dc:creator>Пользователь</dc:creator>
  <cp:lastModifiedBy>Пользователь</cp:lastModifiedBy>
  <cp:revision>1</cp:revision>
  <dcterms:created xsi:type="dcterms:W3CDTF">2022-10-25T03:36:48Z</dcterms:created>
  <dcterms:modified xsi:type="dcterms:W3CDTF">2022-10-25T03:36:48Z</dcterms:modified>
</cp:coreProperties>
</file>