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3" r:id="rId6"/>
    <p:sldId id="262" r:id="rId7"/>
    <p:sldId id="264" r:id="rId8"/>
    <p:sldId id="267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A243B0CA-37D8-419E-8C0C-74FAA060A4F0}" type="datetimeFigureOut">
              <a:rPr lang="ru-RU" smtClean="0"/>
              <a:t>21.12.2016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7CC5-C68E-41BE-A0EC-8D887D5020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3B0CA-37D8-419E-8C0C-74FAA060A4F0}" type="datetimeFigureOut">
              <a:rPr lang="ru-RU" smtClean="0"/>
              <a:t>21.12.2016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7CC5-C68E-41BE-A0EC-8D887D5020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3B0CA-37D8-419E-8C0C-74FAA060A4F0}" type="datetimeFigureOut">
              <a:rPr lang="ru-RU" smtClean="0"/>
              <a:t>21.12.2016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7CC5-C68E-41BE-A0EC-8D887D5020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3B0CA-37D8-419E-8C0C-74FAA060A4F0}" type="datetimeFigureOut">
              <a:rPr lang="ru-RU" smtClean="0"/>
              <a:t>21.12.2016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7CC5-C68E-41BE-A0EC-8D887D5020AE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3B0CA-37D8-419E-8C0C-74FAA060A4F0}" type="datetimeFigureOut">
              <a:rPr lang="ru-RU" smtClean="0"/>
              <a:t>21.12.2016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7CC5-C68E-41BE-A0EC-8D887D5020A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3B0CA-37D8-419E-8C0C-74FAA060A4F0}" type="datetimeFigureOut">
              <a:rPr lang="ru-RU" smtClean="0"/>
              <a:t>21.12.2016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7CC5-C68E-41BE-A0EC-8D887D5020A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3B0CA-37D8-419E-8C0C-74FAA060A4F0}" type="datetimeFigureOut">
              <a:rPr lang="ru-RU" smtClean="0"/>
              <a:t>21.12.2016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7CC5-C68E-41BE-A0EC-8D887D5020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3B0CA-37D8-419E-8C0C-74FAA060A4F0}" type="datetimeFigureOut">
              <a:rPr lang="ru-RU" smtClean="0"/>
              <a:t>21.12.2016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7CC5-C68E-41BE-A0EC-8D887D5020A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3B0CA-37D8-419E-8C0C-74FAA060A4F0}" type="datetimeFigureOut">
              <a:rPr lang="ru-RU" smtClean="0"/>
              <a:t>21.12.2016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7CC5-C68E-41BE-A0EC-8D887D5020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3B0CA-37D8-419E-8C0C-74FAA060A4F0}" type="datetimeFigureOut">
              <a:rPr lang="ru-RU" smtClean="0"/>
              <a:t>21.12.2016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7CC5-C68E-41BE-A0EC-8D887D5020A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3B0CA-37D8-419E-8C0C-74FAA060A4F0}" type="datetimeFigureOut">
              <a:rPr lang="ru-RU" smtClean="0"/>
              <a:t>21.12.2016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17CC5-C68E-41BE-A0EC-8D887D5020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A243B0CA-37D8-419E-8C0C-74FAA060A4F0}" type="datetimeFigureOut">
              <a:rPr lang="ru-RU" smtClean="0"/>
              <a:t>21.12.2016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4717CC5-C68E-41BE-A0EC-8D887D5020A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268760"/>
            <a:ext cx="6400800" cy="36004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  <a:latin typeface="+mn-lt"/>
              </a:rPr>
              <a:t>Областная неделя профилактики ВИЧ и пропаганда  нравственных и семейных ценностей «Здоровая семья» </a:t>
            </a:r>
            <a:endParaRPr lang="ru-RU" dirty="0">
              <a:solidFill>
                <a:srgbClr val="7030A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519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E:\фото\фото\DSCN00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658" y="1124744"/>
            <a:ext cx="6174491" cy="463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722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9814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Акция «Как прекрасен этот мир»</a:t>
            </a:r>
            <a:endParaRPr lang="ru-RU" dirty="0"/>
          </a:p>
        </p:txBody>
      </p:sp>
      <p:pic>
        <p:nvPicPr>
          <p:cNvPr id="1026" name="Picture 2" descr="E:\фото\DSCN00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76872"/>
            <a:ext cx="4926353" cy="3694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6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6б\WP_20161208_13_44_10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72269"/>
            <a:ext cx="6859440" cy="3858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87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24744"/>
            <a:ext cx="6728792" cy="10534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Классный час «семейные ценности»</a:t>
            </a:r>
            <a:endParaRPr lang="ru-RU" dirty="0"/>
          </a:p>
        </p:txBody>
      </p:sp>
      <p:pic>
        <p:nvPicPr>
          <p:cNvPr id="4099" name="Picture 3" descr="E:\фото\Безопасное информационное пространств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276872"/>
            <a:ext cx="4839611" cy="3629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35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3213720"/>
          </a:xfrm>
        </p:spPr>
        <p:txBody>
          <a:bodyPr>
            <a:normAutofit/>
          </a:bodyPr>
          <a:lstStyle/>
          <a:p>
            <a:r>
              <a:rPr lang="ru-RU" b="1" dirty="0" smtClean="0"/>
              <a:t>областная неделя </a:t>
            </a:r>
            <a:r>
              <a:rPr lang="ru-RU" b="1" dirty="0"/>
              <a:t>правовых знаний «Равноправие»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374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052736"/>
            <a:ext cx="6400800" cy="10534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Классный час «мои права»</a:t>
            </a:r>
            <a:endParaRPr lang="ru-RU" dirty="0"/>
          </a:p>
        </p:txBody>
      </p:sp>
      <p:pic>
        <p:nvPicPr>
          <p:cNvPr id="3074" name="Picture 2" descr="E:\фото\фото\Photo09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823" y="2276872"/>
            <a:ext cx="2412268" cy="321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352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E:\фото\фото\классный час в 5б класс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441" y="1196752"/>
            <a:ext cx="6552728" cy="463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88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E:\фото\Мои права викторина\DSCN00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16675"/>
            <a:ext cx="6408712" cy="464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80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фото\фото\Photo09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231741" y="368660"/>
            <a:ext cx="4536504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33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59</TotalTime>
  <Words>40</Words>
  <Application>Microsoft Office PowerPoint</Application>
  <PresentationFormat>Экран (4:3)</PresentationFormat>
  <Paragraphs>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Кутюр</vt:lpstr>
      <vt:lpstr>Областная неделя профилактики ВИЧ и пропаганда  нравственных и семейных ценностей «Здоровая семья» </vt:lpstr>
      <vt:lpstr>Акция «Как прекрасен этот мир»</vt:lpstr>
      <vt:lpstr>Презентация PowerPoint</vt:lpstr>
      <vt:lpstr>Классный час «семейные ценности»</vt:lpstr>
      <vt:lpstr>областная неделя правовых знаний «Равноправие» </vt:lpstr>
      <vt:lpstr>Классный час «мои права»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Областная неделя профилактики ВИЧ и пропаганда  нравственных и семейных ценностей «Здоровая семья»</dc:title>
  <dc:creator>User</dc:creator>
  <cp:lastModifiedBy>User</cp:lastModifiedBy>
  <cp:revision>5</cp:revision>
  <dcterms:created xsi:type="dcterms:W3CDTF">2016-12-21T06:10:05Z</dcterms:created>
  <dcterms:modified xsi:type="dcterms:W3CDTF">2016-12-21T07:38:05Z</dcterms:modified>
</cp:coreProperties>
</file>