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7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2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8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8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C618-0B49-4841-AE01-0D11ED1A5891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DDEA-5BA1-469A-B835-E5906098F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8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ru-RU" dirty="0" smtClean="0"/>
              <a:t>Мы за чистые легкие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376864" cy="129614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МБОУ «СОШ №7»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86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Круглый стол старшеклассников</a:t>
            </a:r>
            <a:r>
              <a:rPr lang="ru-RU" dirty="0" smtClean="0"/>
              <a:t> со специалистами: ДЦ «</a:t>
            </a:r>
            <a:r>
              <a:rPr lang="ru-RU" dirty="0" err="1" smtClean="0"/>
              <a:t>Исток»,Грудино</a:t>
            </a:r>
            <a:r>
              <a:rPr lang="ru-RU" dirty="0" smtClean="0"/>
              <a:t> А.А, медиками, администрации, членами женсовета.</a:t>
            </a:r>
            <a:endParaRPr lang="ru-RU" dirty="0"/>
          </a:p>
        </p:txBody>
      </p:sp>
      <p:pic>
        <p:nvPicPr>
          <p:cNvPr id="1026" name="Picture 2" descr="E:\100NIKON\DSCN3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1846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i="1" smtClean="0"/>
              <a:t>    ПОМНИТЕ:</a:t>
            </a:r>
            <a:endParaRPr lang="ru-RU" i="1"/>
          </a:p>
          <a:p>
            <a:pPr marL="0" indent="0">
              <a:buNone/>
            </a:pPr>
            <a:r>
              <a:rPr lang="ru-RU" i="1" dirty="0" smtClean="0"/>
              <a:t>“</a:t>
            </a:r>
            <a:r>
              <a:rPr lang="ru-RU" i="1" dirty="0"/>
              <a:t>Здоровый нищий счастливее больного короля.” 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Артур </a:t>
            </a:r>
            <a:r>
              <a:rPr lang="ru-RU" i="1" dirty="0"/>
              <a:t>Шопенгауэр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29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часы</a:t>
            </a:r>
            <a:endParaRPr lang="ru-RU" dirty="0"/>
          </a:p>
        </p:txBody>
      </p:sp>
      <p:pic>
        <p:nvPicPr>
          <p:cNvPr id="4" name="Объект 3" descr="G:\DSCN27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68863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95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Член женсовета Лемешева </a:t>
            </a:r>
            <a:r>
              <a:rPr lang="ru-RU" dirty="0" err="1" smtClean="0"/>
              <a:t>Л.А.на</a:t>
            </a:r>
            <a:r>
              <a:rPr lang="ru-RU" dirty="0" smtClean="0"/>
              <a:t> </a:t>
            </a:r>
            <a:r>
              <a:rPr lang="ru-RU" dirty="0" err="1" smtClean="0"/>
              <a:t>кл.часе</a:t>
            </a:r>
            <a:r>
              <a:rPr lang="ru-RU" dirty="0" smtClean="0"/>
              <a:t>  </a:t>
            </a:r>
            <a:r>
              <a:rPr lang="ru-RU" dirty="0" smtClean="0"/>
              <a:t>в 11 </a:t>
            </a:r>
            <a:r>
              <a:rPr lang="ru-RU" dirty="0" err="1" smtClean="0"/>
              <a:t>кл</a:t>
            </a:r>
            <a:r>
              <a:rPr lang="ru-RU" dirty="0" smtClean="0"/>
              <a:t> </a:t>
            </a:r>
            <a:r>
              <a:rPr lang="ru-RU" dirty="0" smtClean="0"/>
              <a:t>«Здоровый </a:t>
            </a:r>
            <a:r>
              <a:rPr lang="ru-RU" dirty="0" smtClean="0"/>
              <a:t>образ жизни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женсовет\DSCN3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72808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2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Индивидуальные беседы с детьми и их родителями</a:t>
            </a:r>
            <a:endParaRPr lang="ru-RU" dirty="0"/>
          </a:p>
        </p:txBody>
      </p:sp>
      <p:pic>
        <p:nvPicPr>
          <p:cNvPr id="4" name="Объект 3" descr="G:\DSCN270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26469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9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Члены женсовета села беседуют с родителями </a:t>
            </a:r>
            <a:endParaRPr lang="ru-RU" dirty="0"/>
          </a:p>
        </p:txBody>
      </p:sp>
      <p:pic>
        <p:nvPicPr>
          <p:cNvPr id="4" name="Объект 3" descr="F:\фото 300518\DSC025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54461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4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спорта и здоровья в школе</a:t>
            </a:r>
            <a:endParaRPr lang="ru-RU" dirty="0"/>
          </a:p>
        </p:txBody>
      </p:sp>
      <p:pic>
        <p:nvPicPr>
          <p:cNvPr id="4" name="Объект 3" descr="F:\106NIKON\DSCN36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54461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23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Профилактика курения  на уроках химии</a:t>
            </a:r>
            <a:endParaRPr lang="ru-RU" dirty="0"/>
          </a:p>
        </p:txBody>
      </p:sp>
      <p:pic>
        <p:nvPicPr>
          <p:cNvPr id="4" name="Объект 3" descr="F:\DSCN09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400599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90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социального педагога с обучающимися о вреде курения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вои фото\DSC02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76864" cy="49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9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327268" cy="1800200"/>
          </a:xfrm>
        </p:spPr>
        <p:txBody>
          <a:bodyPr>
            <a:noAutofit/>
          </a:bodyPr>
          <a:lstStyle/>
          <a:p>
            <a:r>
              <a:rPr lang="ru-RU" sz="3910" dirty="0" smtClean="0"/>
              <a:t>Профилактическая работа мед сестры с родителями, распространение буклетов</a:t>
            </a:r>
            <a:endParaRPr lang="ru-RU" sz="391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свои фото\DSC02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6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Мы за чистые легкие</vt:lpstr>
      <vt:lpstr>Классные часы</vt:lpstr>
      <vt:lpstr>Член женсовета Лемешева Л.А.на кл.часе  в 11 кл «Здоровый образ жизни»</vt:lpstr>
      <vt:lpstr>Индивидуальные беседы с детьми и их родителями</vt:lpstr>
      <vt:lpstr>Члены женсовета села беседуют с родителями </vt:lpstr>
      <vt:lpstr>День спорта и здоровья в школе</vt:lpstr>
      <vt:lpstr>Профилактика курения  на уроках химии</vt:lpstr>
      <vt:lpstr>Беседа социального педагога с обучающимися о вреде курения</vt:lpstr>
      <vt:lpstr>Профилактическая работа мед сестры с родителями, распространение буклетов</vt:lpstr>
      <vt:lpstr>Круглый стол старшеклассников со специалистами: ДЦ «Исток»,Грудино А.А, медиками, администрации, членами женсовета.</vt:lpstr>
      <vt:lpstr>Благодарим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табакокурения</dc:title>
  <dc:creator>user</dc:creator>
  <cp:lastModifiedBy>User</cp:lastModifiedBy>
  <cp:revision>5</cp:revision>
  <dcterms:created xsi:type="dcterms:W3CDTF">2019-05-24T01:18:45Z</dcterms:created>
  <dcterms:modified xsi:type="dcterms:W3CDTF">2019-06-04T01:30:38Z</dcterms:modified>
</cp:coreProperties>
</file>