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9" r:id="rId3"/>
    <p:sldId id="300" r:id="rId4"/>
    <p:sldId id="293" r:id="rId5"/>
    <p:sldId id="289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18F"/>
    <a:srgbClr val="73D9ED"/>
    <a:srgbClr val="E6FAFE"/>
    <a:srgbClr val="4ED8F4"/>
    <a:srgbClr val="2DA1C1"/>
    <a:srgbClr val="7BB917"/>
    <a:srgbClr val="9CE4F2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295" autoAdjust="0"/>
  </p:normalViewPr>
  <p:slideViewPr>
    <p:cSldViewPr>
      <p:cViewPr varScale="1">
        <p:scale>
          <a:sx n="101" d="100"/>
          <a:sy n="101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ABCDF2-A16D-4988-A5C2-7953DF0CDE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9012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56A834-2D9C-4852-9C3C-220EF9D48785}" type="slidenum">
              <a:rPr lang="en-US" altLang="ru-RU" sz="1200"/>
              <a:pPr eaLnBrk="1" hangingPunct="1"/>
              <a:t>1</a:t>
            </a:fld>
            <a:endParaRPr lang="en-US" altLang="ru-RU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4925" y="2800350"/>
            <a:ext cx="3495675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4925" y="3752850"/>
            <a:ext cx="3495675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8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2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438150"/>
            <a:ext cx="1887537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3475" y="438150"/>
            <a:ext cx="5513388" cy="5810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33475" y="438150"/>
            <a:ext cx="7553325" cy="581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3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0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430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34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72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8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1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39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107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77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438150"/>
            <a:ext cx="724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19050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DBDf/6LNGKDmf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DBDf/6LNGKDmf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lg@uoura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lg@uoura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lg@uoura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724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4723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Районный проект </a:t>
            </a:r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по пропаганде энергосбережения </a:t>
            </a:r>
          </a:p>
          <a:p>
            <a:r>
              <a:rPr lang="ru-RU" sz="3200" dirty="0">
                <a:solidFill>
                  <a:srgbClr val="0070C0"/>
                </a:solidFill>
              </a:rPr>
              <a:t>#Энерго_Я#</a:t>
            </a:r>
          </a:p>
          <a:p>
            <a:r>
              <a:rPr lang="ru-RU" sz="3200" dirty="0">
                <a:solidFill>
                  <a:srgbClr val="0070C0"/>
                </a:solidFill>
              </a:rPr>
              <a:t>Усольского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185750"/>
              </p:ext>
            </p:extLst>
          </p:nvPr>
        </p:nvGraphicFramePr>
        <p:xfrm>
          <a:off x="179512" y="1340767"/>
          <a:ext cx="8208912" cy="5328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399"/>
                <a:gridCol w="2816784"/>
                <a:gridCol w="1287673"/>
                <a:gridCol w="1448631"/>
                <a:gridCol w="2225037"/>
                <a:gridCol w="28388"/>
              </a:tblGrid>
              <a:tr h="958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Районная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квест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игра «Энергия жизни»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2018г.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Комитет по образованию, РДП, обучающиеся 7-11 классов,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Пропаганда энергосберегающих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7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Игровые перемены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энергизаторов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Комитет по образованию, РДП, обучающиеся 1-5 классов, педагоги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Пропаганда энергосберегающих мероприятий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Вовлечение детей в игровую деятельность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49612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тематический урок «Свет в нашей жизни» (с приглашением специалистов предприятий, инженеров, отцов района)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 2018г.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АМР УРМО, Комитет по образованию, обучающиеся, педагоги, работники школы, родители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596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Международный день энергосбережения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ноября 2018г.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АМР УРМО, Комитет по образованию, обучающиеся, педагоги, работники школы, родители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Воспитывать бережное отношение к энергосбережению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47237"/>
            <a:ext cx="756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проект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#Энерго_Я#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3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237"/>
            <a:ext cx="756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проект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#Энерго_Я#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53445"/>
              </p:ext>
            </p:extLst>
          </p:nvPr>
        </p:nvGraphicFramePr>
        <p:xfrm>
          <a:off x="611559" y="1124744"/>
          <a:ext cx="7128793" cy="5390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060"/>
                <a:gridCol w="2080392"/>
                <a:gridCol w="1014195"/>
                <a:gridCol w="1560301"/>
                <a:gridCol w="2184421"/>
                <a:gridCol w="29424"/>
              </a:tblGrid>
              <a:tr h="15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классных часов на тему энергосбережения (написание сочинений, прозы, сказки на тему «Что есть свет?»)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 рук 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обуч-ся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Обучать самым простым приемам энергосбережения в быту.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12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Патруля Бережливых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«Экономьте электроэнергию», «Берегите воду», «Сохраняйте тепло»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обуч-ся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класса, РДП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рейдов по школе Выключение света на переменах и после уроков в классах и коридорах, контроль воды в кране.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912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и размещение информационных знаков «Уходя, гаси свет!»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Экологические, волонтерские отряды ОУ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Прививать навыки экономного расходования электроэнергии. Распространение среди школьников и жителей района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23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48589"/>
              </p:ext>
            </p:extLst>
          </p:nvPr>
        </p:nvGraphicFramePr>
        <p:xfrm>
          <a:off x="251520" y="1196752"/>
          <a:ext cx="7776865" cy="511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525"/>
                <a:gridCol w="2429197"/>
                <a:gridCol w="1110981"/>
                <a:gridCol w="1880121"/>
                <a:gridCol w="1965581"/>
                <a:gridCol w="85460"/>
              </a:tblGrid>
              <a:tr h="2385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 памяток «Бережешь свои деньги – сохраняешь экологию страны», «Потреблять, а не распылять энергию», «Вместе – ярче!», «Домашняя экономия»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обуч-ся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7-10 классов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Проанализировав данную проблему, составить памятку бережливых. Приложение №3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22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Привлечь родителей к участию в мероприятиях на энергосберегающие темы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05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обуч-ся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1-11 классов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Популяция энергосберегающих мероприятий </a:t>
                      </a:r>
                      <a:endParaRPr lang="ru-RU" sz="105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704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 с участием обучающихся (представление проектов по энергосбережению, распространение листовок)</a:t>
                      </a:r>
                      <a:endParaRPr lang="ru-RU" sz="105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05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Комитет по образованию, педагоги, родители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Популяция энергосберегающих мероприятий </a:t>
                      </a:r>
                      <a:endParaRPr lang="ru-RU" sz="105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47237"/>
            <a:ext cx="756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проект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#Энерго_Я#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6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18042"/>
              </p:ext>
            </p:extLst>
          </p:nvPr>
        </p:nvGraphicFramePr>
        <p:xfrm>
          <a:off x="611560" y="1844824"/>
          <a:ext cx="7848872" cy="453650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accent4"/>
                  </a:outerShdw>
                </a:effectLst>
                <a:tableStyleId>{5C22544A-7EE6-4342-B048-85BDC9FD1C3A}</a:tableStyleId>
              </a:tblPr>
              <a:tblGrid>
                <a:gridCol w="286328"/>
                <a:gridCol w="2192919"/>
                <a:gridCol w="1322265"/>
                <a:gridCol w="1900756"/>
                <a:gridCol w="2066039"/>
                <a:gridCol w="80565"/>
              </a:tblGrid>
              <a:tr h="1867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Гражданский форум Усольского района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2018г.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АМР УРМО, Комитет по образованию, обучающиеся, педагоги, работники школы, родители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Итоги районного проекта #Энерго_Я#, презентация лучших акций, проектов, фото- видео - материалов , выставка рисунков, показ видеоролика о проекте.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334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Копилка «ЭнергоРеали»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сайте ВКонтакте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Комитет по образованию, РДП, обучающиеся 1-11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классов,родители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Видеоролик "Что я могу сделать для сохранения энергии"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2018г.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Комитет по образованию, РДП, обучающиеся 1-11 классов, родители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47237"/>
            <a:ext cx="756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проект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#Энерго_Я#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3955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Итоги районного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3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112568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Подведение итогов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Подведение в ноябре  2018 года итогов районного проекта #Энерго_Я#. Освещение итогов в СМИ, на сайте управления Комитета по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муниципального образования.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Размещение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электронного литературного сборника лучших практик, работ и материалов. В сборник войдут лучшие детские  стихи, проза, очерки, фотографии, рисунки, листовки,  исследовательские работы, реализованные в рамках проекта  Усольского района #Энерго_Я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#.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Выпуск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ноябре  2018 г.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видеоролика "Что я могу сделать для сохранения энергии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"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237"/>
            <a:ext cx="756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проект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#Энерго_Я#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7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237"/>
            <a:ext cx="756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проект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#Энерго_Я#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4773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проекта:  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Привлечение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всех  участников  образовательного процесса    школы   и родительской общественности к  деятельности по сокращению 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потребления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энергоресурсов,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будет содействовать решению задач экологического и экономического образования.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Разработать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систему практических мероприятий по наиболее эффективному использованию энергоресурсов в школе и дома.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Убедить обучающихся (детей)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возможности и необходимости их личного участия в решении проблем энергосбережения и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экологии!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7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2" cy="504056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 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практические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мероприятия по энергосбережению в школе и дома для снижения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неоправданных потерь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энергии, минимизации затрат на ее потребление.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Предполагаемый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 Формирование у обучающихся устойчивого стремления беречь энергию в любых видах;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Развитие чувства ответственности и самосознания, активной жизненной позиции будущих граждан РФ;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Получение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детьми личного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опыта 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умений, направленных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рациональное использование энергоресурсов и на сохранение окружающей среды;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Сокращение потребления энергии в школе и дома.</a:t>
            </a: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237"/>
            <a:ext cx="756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проект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#Энерго_Я#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2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30034"/>
            <a:ext cx="8651304" cy="165618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Районный проект </a:t>
            </a:r>
            <a:r>
              <a:rPr lang="ru-RU" sz="2800" b="1" dirty="0">
                <a:solidFill>
                  <a:srgbClr val="0070C0"/>
                </a:solidFill>
              </a:rPr>
              <a:t>#</a:t>
            </a:r>
            <a:r>
              <a:rPr lang="ru-RU" sz="2800" b="1" dirty="0" smtClean="0">
                <a:solidFill>
                  <a:srgbClr val="0070C0"/>
                </a:solidFill>
              </a:rPr>
              <a:t>Энерго_Я#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проводится</a:t>
            </a:r>
            <a:r>
              <a:rPr lang="ru-RU" sz="2800" dirty="0" smtClean="0">
                <a:solidFill>
                  <a:srgbClr val="0070C0"/>
                </a:solidFill>
              </a:rPr>
              <a:t>  </a:t>
            </a:r>
            <a:r>
              <a:rPr lang="ru-RU" sz="2800" dirty="0">
                <a:solidFill>
                  <a:srgbClr val="0070C0"/>
                </a:solidFill>
              </a:rPr>
              <a:t>с февраля по декабрь 2018 года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83972" name="Picture 4" descr="http://troayshkola.ucoz.ru/_nw/2/2317045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/>
          <a:stretch/>
        </p:blipFill>
        <p:spPr bwMode="auto">
          <a:xfrm>
            <a:off x="395536" y="985834"/>
            <a:ext cx="6988581" cy="4450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237"/>
            <a:ext cx="756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проект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#Энерго_Я#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136904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реализации проекта: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изучение литературы;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анкетирование;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наблюдения;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анализ;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мониторинг энергопотребления в школе и дома;</a:t>
            </a:r>
          </a:p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распространение листовок, семейного календаря - планера;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оформление стендов с использованием плакатов, памяток по энергосбережению;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распространение среди младших школьников шаблона школьного расписания уроков с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экосоветами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ознакомление родителей с семейным календарем – планером на 2018 год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 учителей;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энергетические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и уроки;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конкурсы рисунков, плакатов,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банеров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стихов, сочинений;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компьютерное тестирование по основам энергосбережения;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рейдов по школе «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ЭкономьтеЭлектроэнергию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!»,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«Берегите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Воду!»,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СохраняйтеТепло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!»;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размещение информации по энергосбережению на школьных сайтах, сайте Комитета по образованию.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237"/>
            <a:ext cx="756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проект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#Энерго_Я#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72" y="908720"/>
            <a:ext cx="8208912" cy="9361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 проведения мероприятий в рамках 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районного проекта #Энерго_Я# Усольского района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237"/>
            <a:ext cx="756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проект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#Энерго_Я#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410161"/>
              </p:ext>
            </p:extLst>
          </p:nvPr>
        </p:nvGraphicFramePr>
        <p:xfrm>
          <a:off x="251519" y="1772816"/>
          <a:ext cx="7992889" cy="4687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582"/>
                <a:gridCol w="2228699"/>
                <a:gridCol w="1296144"/>
                <a:gridCol w="1368152"/>
                <a:gridCol w="1020986"/>
                <a:gridCol w="1787326"/>
              </a:tblGrid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проведения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Результативность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Оформить в классных уголках памятки «Учимся энергосбережению» 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2018г.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организации,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Кл.рук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обуч-ся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Обучать самым простым приемам энергосбережения.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Фото – отчет по оформлению классных уголков направить до 05.03.2018г. в Комитет по образованию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klg@uoura.ru</a:t>
                      </a: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340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Социологический опрос по проблеме «Экономный ли я?», «Энергосбережение и окружающая среда»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Февраль-март 2018г.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педагоги, работники школы, родители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отношения школьного коллектива к данной проблеме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 №1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 №2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Направить до 25 марта 2018г. в Комитет по образованию результаты опроса обучающихся, родителей  по параллелям с 1 по 11 класс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klg@uoura.ru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0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61616"/>
              </p:ext>
            </p:extLst>
          </p:nvPr>
        </p:nvGraphicFramePr>
        <p:xfrm>
          <a:off x="251520" y="1484784"/>
          <a:ext cx="8496943" cy="5261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970"/>
                <a:gridCol w="1914239"/>
                <a:gridCol w="1174413"/>
                <a:gridCol w="1668154"/>
                <a:gridCol w="1530127"/>
                <a:gridCol w="1900040"/>
              </a:tblGrid>
              <a:tr h="1131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Социологический  видео    – опрос «Как я экономлю энергию»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 2018г.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РДП и РДШ, педагоги, работники школы, родители, жители Усольского района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видеороликов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Видеоматериалы направить в Комитет по образованию в срок до 05.04.2018г. (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klg@uoura.ru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57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Организовать встречу с сотрудником ЖКХ (энергетики), администрацией МО; родителей, работающих по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энергонаправлению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 2018г.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Обуч-ся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7-11 классов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Пропаганда энергосберегающих мероприятий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Комитет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образованию до 05.04.2018г.  (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klg@uoura.ru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636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День Действий #Экономный _Четверг!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Второй четверг месяца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АМР УРМО, Комитет по образованию, обучающиеся, педагоги, работники школы, родители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Пропаганда энергосберегающих мероприятий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фото –информации в ленте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ВКонтакте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Районного детского Парламента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размещает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группе 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ВКонтакте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РДП Усольского района под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хештегом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#Экономный _Четверг!(школа)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47237"/>
            <a:ext cx="756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проект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#Энерго_Я#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7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573700"/>
              </p:ext>
            </p:extLst>
          </p:nvPr>
        </p:nvGraphicFramePr>
        <p:xfrm>
          <a:off x="251520" y="1340768"/>
          <a:ext cx="8568951" cy="5322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3"/>
                <a:gridCol w="2808313"/>
                <a:gridCol w="1080120"/>
                <a:gridCol w="1038318"/>
                <a:gridCol w="1335621"/>
                <a:gridCol w="2090556"/>
              </a:tblGrid>
              <a:tr h="1969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Школьный конкурс рисунков на тему энергосбережения (тепло, энергия, вода).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 2018г.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Обуч-ся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1-6 классов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Воспитывать бережное отношение к энергосбережению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Лучшие 6 работ направить  в Комитет по образованию, каб.37 до 31.03.2018г.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46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Исследовательская деятельность (НПК)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«Домашний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аудит»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– май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Обуч-ся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8-11 классов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Вовлечение школьников в проектную деятельность по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ресурсосбережению.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Лучшие 3 работы от школы направить в Комитет по образованию (</a:t>
                      </a:r>
                      <a:r>
                        <a:rPr lang="en-US" sz="1400" b="1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klg</a:t>
                      </a:r>
                      <a:r>
                        <a:rPr lang="ru-RU" sz="1400" b="1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@</a:t>
                      </a:r>
                      <a:r>
                        <a:rPr lang="en-US" sz="1400" b="1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uoura</a:t>
                      </a:r>
                      <a:r>
                        <a:rPr lang="ru-RU" sz="1400" b="1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lang="en-US" sz="1400" b="1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ru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 Лучше работы будут отмечены на 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Гражданском форуме Усольского район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859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Районный конкурс проектов по робототехнике «Водное приключение»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2018г.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«ЦРО Усольского района»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Вовлечение дошкольников в проектную деятельность по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ресурсосбережению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x-none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конца марта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2018г.</a:t>
                      </a:r>
                      <a:r>
                        <a:rPr lang="x-none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заочный этап - в учреждении разрабатывают п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x-none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оект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x-none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 апреле защита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районном этапе (дата и место проведения дополнительно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47237"/>
            <a:ext cx="756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проект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#Энерго_Я#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6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025457"/>
              </p:ext>
            </p:extLst>
          </p:nvPr>
        </p:nvGraphicFramePr>
        <p:xfrm>
          <a:off x="251520" y="1196752"/>
          <a:ext cx="7848872" cy="5443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556"/>
                <a:gridCol w="2410944"/>
                <a:gridCol w="1194100"/>
                <a:gridCol w="1194100"/>
                <a:gridCol w="1360086"/>
                <a:gridCol w="1360086"/>
              </a:tblGrid>
              <a:tr h="111345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Районный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фестиваль экологических отрядов - 2018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2018г.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Комитет по образованию,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МБУДО «РЦВР» Обучающиеся, педагоги,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Пропаганда  бережливого отношения к энергоресурсам Земли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Выступление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агит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бригад в МО (поселениях)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Краткую информацию встреч  и фото-, видео материалы направлять в Комитет по образованию до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числа каждого месяца отправлять информацию в Комитет по образованию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16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Выступление агитбригад «Энерго  - эффективный образ жизни»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 - октябрь  2018г.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РДП и РДШ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7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банеров  «Что есть свет»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2018г.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Обуч-ся 7 -11 классов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познавательный интерес к вопросам энергосбережения.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007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Фестиваль школьных рефератов «Альтернативные виды энергии»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2018г.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Обуч-ся 7-11 классов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литературы по данному вопросу. Защита своей работы.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47237"/>
            <a:ext cx="756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проект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#Энерго_Я#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3518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31ADCF"/>
      </a:lt2>
      <a:accent1>
        <a:srgbClr val="1BB8D7"/>
      </a:accent1>
      <a:accent2>
        <a:srgbClr val="1ACBF1"/>
      </a:accent2>
      <a:accent3>
        <a:srgbClr val="FFFFFF"/>
      </a:accent3>
      <a:accent4>
        <a:srgbClr val="404040"/>
      </a:accent4>
      <a:accent5>
        <a:srgbClr val="ABD8E8"/>
      </a:accent5>
      <a:accent6>
        <a:srgbClr val="16B8DA"/>
      </a:accent6>
      <a:hlink>
        <a:srgbClr val="9BE424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4290A6"/>
        </a:lt2>
        <a:accent1>
          <a:srgbClr val="14B2CE"/>
        </a:accent1>
        <a:accent2>
          <a:srgbClr val="38C2DE"/>
        </a:accent2>
        <a:accent3>
          <a:srgbClr val="FFFFFF"/>
        </a:accent3>
        <a:accent4>
          <a:srgbClr val="404040"/>
        </a:accent4>
        <a:accent5>
          <a:srgbClr val="AAD5E3"/>
        </a:accent5>
        <a:accent6>
          <a:srgbClr val="32B0C9"/>
        </a:accent6>
        <a:hlink>
          <a:srgbClr val="61E6F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97</TotalTime>
  <Words>1272</Words>
  <Application>Microsoft Office PowerPoint</Application>
  <PresentationFormat>Экран (4:3)</PresentationFormat>
  <Paragraphs>234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powerpoint-template-24</vt:lpstr>
      <vt:lpstr>Презентация PowerPoint</vt:lpstr>
      <vt:lpstr>Презентация PowerPoint</vt:lpstr>
      <vt:lpstr>Презентация PowerPoint</vt:lpstr>
      <vt:lpstr>Районный проект #Энерго_Я#  проводится  с февраля по декабрь 2018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Пользователь</cp:lastModifiedBy>
  <cp:revision>13</cp:revision>
  <dcterms:created xsi:type="dcterms:W3CDTF">2017-10-13T13:23:03Z</dcterms:created>
  <dcterms:modified xsi:type="dcterms:W3CDTF">2018-03-02T05:35:29Z</dcterms:modified>
</cp:coreProperties>
</file>