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A54BC-29C3-4604-82B9-98118B7E9B2F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8574-8448-4C0B-94EC-71954622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8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8574-8448-4C0B-94EC-7195462233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5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2FA9-F10C-4850-A4F9-25C573B2946F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0B4C-421A-4B71-A4AF-6B84BA214900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889-2287-4089-84BC-4412AF05D4FA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CF4E-4046-42C0-891B-3B837C146171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C1-11E9-4C07-8237-01CEE429DDE1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BC8-46FC-4C39-B506-A4456BBF6024}" type="datetime1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AA3A-34C4-42E5-BD00-1ABEB1770608}" type="datetime1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1B30-9D33-41DC-91E8-EC3EAA1AA8BF}" type="datetime1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949-3A73-43A0-BD87-A6AF5D814A68}" type="datetime1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7F7-1DCC-4C30-8ECF-28F972D63240}" type="datetime1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60A5-727E-409A-A78D-DFC7DBE760F8}" type="datetime1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804489-4F9D-4227-B894-AF98FCFBF5B2}" type="datetime1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27363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</a:t>
            </a:r>
            <a:r>
              <a:rPr lang="ru-RU" sz="2800" dirty="0" smtClean="0">
                <a:cs typeface="AngsanaUPC" pitchFamily="18" charset="-34"/>
              </a:rPr>
              <a:t>ниципальное бюджетное </a:t>
            </a:r>
            <a:br>
              <a:rPr lang="ru-RU" sz="2800" dirty="0" smtClean="0">
                <a:cs typeface="AngsanaUPC" pitchFamily="18" charset="-34"/>
              </a:rPr>
            </a:br>
            <a:r>
              <a:rPr lang="ru-RU" sz="2800" dirty="0" smtClean="0">
                <a:cs typeface="AngsanaUPC" pitchFamily="18" charset="-34"/>
              </a:rPr>
              <a:t>общеобразовательное учреждение</a:t>
            </a:r>
            <a:br>
              <a:rPr lang="ru-RU" sz="2800" dirty="0" smtClean="0">
                <a:cs typeface="AngsanaUPC" pitchFamily="18" charset="-34"/>
              </a:rPr>
            </a:br>
            <a:r>
              <a:rPr lang="ru-RU" sz="2800" dirty="0" smtClean="0">
                <a:cs typeface="AngsanaUPC" pitchFamily="18" charset="-34"/>
              </a:rPr>
              <a:t> «Средняя общеобразовательная школа №6</a:t>
            </a:r>
            <a:br>
              <a:rPr lang="ru-RU" sz="2800" dirty="0" smtClean="0">
                <a:cs typeface="AngsanaUPC" pitchFamily="18" charset="-34"/>
              </a:rPr>
            </a:br>
            <a:r>
              <a:rPr lang="ru-RU" sz="2800" dirty="0">
                <a:cs typeface="AngsanaUPC" pitchFamily="18" charset="-34"/>
              </a:rPr>
              <a:t/>
            </a:r>
            <a:br>
              <a:rPr lang="ru-RU" sz="2800" dirty="0">
                <a:cs typeface="AngsanaUPC" pitchFamily="18" charset="-34"/>
              </a:rPr>
            </a:br>
            <a:endParaRPr lang="ru-RU" sz="2800" dirty="0"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7488832" cy="21602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по правовым знаниям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«Равноправие»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(Всемирный день прав человека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Конституции РФ)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5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mypresentation.ru/documents/f738c9fc1222d3e028abb0847fc97509/im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3690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images.myshared.ru/6/695777/slid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mypresentation.ru/documents/f738c9fc1222d3e028abb0847fc97509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344816" cy="507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mypresentation.ru/documents/f738c9fc1222d3e028abb0847fc97509/img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527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AppData\Local\Temp\Rar$DIa5140.37886\20171215_092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287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9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Неделя стала своеобразным итогом работы по профилактике правонарушений и привитию правовой культуры учащихся школы, организаторами которой, социальный педагог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Ладыгина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О.В., заместитель директора по УВР Самойлова А.В.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3429000"/>
            <a:ext cx="7408333" cy="28083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AppData\Local\Temp\Rar$DIa5140.14815\20171215_09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62646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«Права и обязанности обучающихся»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cer\AppData\Local\Temp\Rar$DIa5140.19962\20171215_091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0485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smtClean="0"/>
              <a:t>Цель:</a:t>
            </a:r>
            <a:r>
              <a:rPr lang="ru-RU" sz="320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повысить уровень правовых знаний среди участников образовательного процесса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6944816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choolage.ru/uploads/agencies/24/%D0%B2%D0%B5%D1%81%D1%8216/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74441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9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pPr lvl="0"/>
            <a:r>
              <a:rPr lang="ru-RU" dirty="0">
                <a:latin typeface="Calibri"/>
                <a:ea typeface="Calibri"/>
                <a:cs typeface="Times New Roman"/>
              </a:rPr>
              <a:t>Задачи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: </a:t>
            </a:r>
            <a:r>
              <a:rPr lang="ru-RU" dirty="0">
                <a:latin typeface="Calibri"/>
                <a:ea typeface="Calibri"/>
                <a:cs typeface="Times New Roman"/>
              </a:rPr>
              <a:t>повышение информированности участников образовательного процесса об основных правовых аспектах современного общества;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развитие </a:t>
            </a:r>
            <a:r>
              <a:rPr lang="ru-RU" dirty="0">
                <a:latin typeface="Calibri"/>
                <a:ea typeface="Calibri"/>
                <a:cs typeface="Times New Roman"/>
              </a:rPr>
              <a:t>правовой осознанности у участников образовательного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процесса,   </a:t>
            </a:r>
            <a:r>
              <a:rPr lang="ru-RU" dirty="0">
                <a:latin typeface="Calibri"/>
                <a:ea typeface="Calibri"/>
                <a:cs typeface="Times New Roman"/>
              </a:rPr>
              <a:t>развитие у обучающихся отношения к праву как к общественной ценности.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305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www.duz2evpatoria.ru/wp-content/uploads/2017/04/1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84887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7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images.myshared.ru/6/746954/slide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6" cy="507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7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ppt4web.ru/images/1344/35472/640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507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xn--80ada4acwapfg6cxg.xn--p1ai/wp-content/uploads/2016/08/v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76864" cy="507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otvet.imgsmail.ru/download/65042cbcbaa609e850126e147b37e75e_i-28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136904" cy="5289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4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images.myshared.ru/6/674216/slide_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96</Words>
  <Application>Microsoft Office PowerPoint</Application>
  <PresentationFormat>Экран (4:3)</PresentationFormat>
  <Paragraphs>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Муниципальное бюджетное  общеобразовательное учреждение  «Средняя общеобразовательная школа №6  </vt:lpstr>
      <vt:lpstr>Цель: повысить уровень правовых знаний среди участников образовательного процесса.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Неделя стала своеобразным итогом работы по профилактике правонарушений и привитию правовой культуры учащихся школы, организаторами которой, социальный педагог Ладыгина О.В., заместитель директора по УВР Самойлова А.В.</vt:lpstr>
      <vt:lpstr>Классный час «Права и обязанности обучающихся»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 общеобразовательное учреждение  «Средняя общеобразовательная школа №  </dc:title>
  <dc:creator>Acer</dc:creator>
  <cp:lastModifiedBy>Acer</cp:lastModifiedBy>
  <cp:revision>14</cp:revision>
  <dcterms:created xsi:type="dcterms:W3CDTF">2017-12-20T11:30:45Z</dcterms:created>
  <dcterms:modified xsi:type="dcterms:W3CDTF">2017-12-20T12:20:53Z</dcterms:modified>
</cp:coreProperties>
</file>