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6" r:id="rId4"/>
    <p:sldId id="264" r:id="rId5"/>
    <p:sldId id="258" r:id="rId6"/>
    <p:sldId id="257" r:id="rId7"/>
    <p:sldId id="259" r:id="rId8"/>
    <p:sldId id="268" r:id="rId9"/>
    <p:sldId id="270" r:id="rId10"/>
    <p:sldId id="260" r:id="rId11"/>
    <p:sldId id="261" r:id="rId12"/>
    <p:sldId id="262" r:id="rId13"/>
    <p:sldId id="263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3" d="100"/>
          <a:sy n="73" d="100"/>
        </p:scale>
        <p:origin x="-126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8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6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3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3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6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2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4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E43F-CBAB-494A-820A-23A8E498D94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1090-3D6B-486E-ABB1-F24F6296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12192000" cy="38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02"/>
            <a:ext cx="12192000" cy="62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8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0"/>
            <a:ext cx="8572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0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0"/>
            <a:ext cx="889259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48" y="2395470"/>
            <a:ext cx="5619147" cy="33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5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0"/>
            <a:ext cx="9401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9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2599872"/>
            <a:ext cx="9144793" cy="1658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03" y="2752272"/>
            <a:ext cx="9144793" cy="16582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20"/>
            <a:ext cx="12192000" cy="5319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25" y="354512"/>
            <a:ext cx="8326259" cy="65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4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21"/>
            <a:ext cx="12192000" cy="59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0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7" y="0"/>
            <a:ext cx="9721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1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0"/>
            <a:ext cx="8572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01"/>
            <a:ext cx="12192000" cy="6531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0" y="94681"/>
            <a:ext cx="7246916" cy="69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02"/>
            <a:ext cx="12192000" cy="62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02"/>
            <a:ext cx="12192000" cy="62049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89" y="605308"/>
            <a:ext cx="8548955" cy="60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7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02"/>
            <a:ext cx="12192000" cy="62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3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L.Chistyakova</dc:creator>
  <cp:lastModifiedBy>Кирилюк К. А.</cp:lastModifiedBy>
  <cp:revision>12</cp:revision>
  <dcterms:created xsi:type="dcterms:W3CDTF">2016-08-29T01:05:01Z</dcterms:created>
  <dcterms:modified xsi:type="dcterms:W3CDTF">2017-10-03T06:50:42Z</dcterms:modified>
</cp:coreProperties>
</file>